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3.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4.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_rels/presentation.xml.rels" ContentType="application/vnd.openxmlformats-package.relationships+xml"/>
  <Override PartName="/ppt/media/image9.jpeg" ContentType="image/jpeg"/>
  <Override PartName="/ppt/media/image7.jpeg" ContentType="image/jpeg"/>
  <Override PartName="/ppt/media/image6.jpeg" ContentType="image/jpeg"/>
  <Override PartName="/ppt/media/image2.gif" ContentType="image/gif"/>
  <Override PartName="/ppt/media/image8.jpeg" ContentType="image/jpeg"/>
  <Override PartName="/ppt/media/image17.png" ContentType="image/png"/>
  <Override PartName="/ppt/media/image1.png" ContentType="image/png"/>
  <Override PartName="/ppt/media/image11.jpeg" ContentType="image/jpeg"/>
  <Override PartName="/ppt/media/image12.jpeg" ContentType="image/jpeg"/>
  <Override PartName="/ppt/media/image19.png" ContentType="image/png"/>
  <Override PartName="/ppt/media/image13.jpeg" ContentType="image/jpeg"/>
  <Override PartName="/ppt/media/image18.png" ContentType="image/png"/>
  <Override PartName="/ppt/media/image15.png" ContentType="image/png"/>
  <Override PartName="/ppt/media/image4.jpeg" ContentType="image/jpeg"/>
  <Override PartName="/ppt/media/image10.jpeg" ContentType="image/jpeg"/>
  <Override PartName="/ppt/media/image14.png" ContentType="image/png"/>
  <Override PartName="/ppt/media/image3.jpeg" ContentType="image/jpeg"/>
  <Override PartName="/ppt/media/image16.png" ContentType="image/png"/>
  <Override PartName="/ppt/media/image5.jpeg" ContentType="image/jpeg"/>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16000"/>
            <a:ext cx="7020000" cy="936000"/>
          </a:xfrm>
          <a:prstGeom prst="rect">
            <a:avLst/>
          </a:prstGeom>
        </p:spPr>
        <p:txBody>
          <a:bodyPr lIns="0" rIns="0" tIns="0" bIns="0" anchor="ctr">
            <a:noAutofit/>
          </a:bodyPr>
          <a:p>
            <a:endParaRPr b="0" lang="en-GB" sz="3570" spc="-1" strike="noStrike">
              <a:solidFill>
                <a:srgbClr val="ffffff"/>
              </a:solidFill>
              <a:latin typeface="Arial"/>
            </a:endParaRPr>
          </a:p>
        </p:txBody>
      </p:sp>
      <p:sp>
        <p:nvSpPr>
          <p:cNvPr id="28" name="PlaceHolder 2"/>
          <p:cNvSpPr>
            <a:spLocks noGrp="1"/>
          </p:cNvSpPr>
          <p:nvPr>
            <p:ph type="body"/>
          </p:nvPr>
        </p:nvSpPr>
        <p:spPr>
          <a:xfrm>
            <a:off x="504000" y="1368000"/>
            <a:ext cx="9072000" cy="1568160"/>
          </a:xfrm>
          <a:prstGeom prst="rect">
            <a:avLst/>
          </a:prstGeom>
        </p:spPr>
        <p:txBody>
          <a:bodyPr lIns="0" rIns="0" tIns="0" bIns="0">
            <a:normAutofit/>
          </a:bodyPr>
          <a:p>
            <a:endParaRPr b="0" lang="en-GB" sz="2600" spc="-1" strike="noStrike">
              <a:latin typeface="Arial"/>
            </a:endParaRPr>
          </a:p>
        </p:txBody>
      </p:sp>
      <p:sp>
        <p:nvSpPr>
          <p:cNvPr id="29" name="PlaceHolder 3"/>
          <p:cNvSpPr>
            <a:spLocks noGrp="1"/>
          </p:cNvSpPr>
          <p:nvPr>
            <p:ph type="body"/>
          </p:nvPr>
        </p:nvSpPr>
        <p:spPr>
          <a:xfrm>
            <a:off x="504000" y="3085560"/>
            <a:ext cx="9072000" cy="1568160"/>
          </a:xfrm>
          <a:prstGeom prst="rect">
            <a:avLst/>
          </a:prstGeom>
        </p:spPr>
        <p:txBody>
          <a:bodyPr lIns="0" rIns="0" tIns="0" bIns="0">
            <a:normAutofit/>
          </a:bodyPr>
          <a:p>
            <a:endParaRPr b="0" lang="en-GB" sz="26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16000"/>
            <a:ext cx="7020000" cy="936000"/>
          </a:xfrm>
          <a:prstGeom prst="rect">
            <a:avLst/>
          </a:prstGeom>
        </p:spPr>
        <p:txBody>
          <a:bodyPr lIns="0" rIns="0" tIns="0" bIns="0" anchor="ctr">
            <a:noAutofit/>
          </a:bodyPr>
          <a:p>
            <a:endParaRPr b="0" lang="en-GB" sz="3570" spc="-1" strike="noStrike">
              <a:solidFill>
                <a:srgbClr val="ffffff"/>
              </a:solidFill>
              <a:latin typeface="Arial"/>
            </a:endParaRPr>
          </a:p>
        </p:txBody>
      </p:sp>
      <p:sp>
        <p:nvSpPr>
          <p:cNvPr id="31" name="PlaceHolder 2"/>
          <p:cNvSpPr>
            <a:spLocks noGrp="1"/>
          </p:cNvSpPr>
          <p:nvPr>
            <p:ph type="body"/>
          </p:nvPr>
        </p:nvSpPr>
        <p:spPr>
          <a:xfrm>
            <a:off x="504000" y="1368000"/>
            <a:ext cx="4426920" cy="1568160"/>
          </a:xfrm>
          <a:prstGeom prst="rect">
            <a:avLst/>
          </a:prstGeom>
        </p:spPr>
        <p:txBody>
          <a:bodyPr lIns="0" rIns="0" tIns="0" bIns="0">
            <a:normAutofit/>
          </a:bodyPr>
          <a:p>
            <a:endParaRPr b="0" lang="en-GB" sz="2600" spc="-1" strike="noStrike">
              <a:latin typeface="Arial"/>
            </a:endParaRPr>
          </a:p>
        </p:txBody>
      </p:sp>
      <p:sp>
        <p:nvSpPr>
          <p:cNvPr id="32" name="PlaceHolder 3"/>
          <p:cNvSpPr>
            <a:spLocks noGrp="1"/>
          </p:cNvSpPr>
          <p:nvPr>
            <p:ph type="body"/>
          </p:nvPr>
        </p:nvSpPr>
        <p:spPr>
          <a:xfrm>
            <a:off x="5152680" y="1368000"/>
            <a:ext cx="4426920" cy="1568160"/>
          </a:xfrm>
          <a:prstGeom prst="rect">
            <a:avLst/>
          </a:prstGeom>
        </p:spPr>
        <p:txBody>
          <a:bodyPr lIns="0" rIns="0" tIns="0" bIns="0">
            <a:normAutofit/>
          </a:bodyPr>
          <a:p>
            <a:endParaRPr b="0" lang="en-GB" sz="2600" spc="-1" strike="noStrike">
              <a:latin typeface="Arial"/>
            </a:endParaRPr>
          </a:p>
        </p:txBody>
      </p:sp>
      <p:sp>
        <p:nvSpPr>
          <p:cNvPr id="33" name="PlaceHolder 4"/>
          <p:cNvSpPr>
            <a:spLocks noGrp="1"/>
          </p:cNvSpPr>
          <p:nvPr>
            <p:ph type="body"/>
          </p:nvPr>
        </p:nvSpPr>
        <p:spPr>
          <a:xfrm>
            <a:off x="504000" y="3085560"/>
            <a:ext cx="4426920" cy="1568160"/>
          </a:xfrm>
          <a:prstGeom prst="rect">
            <a:avLst/>
          </a:prstGeom>
        </p:spPr>
        <p:txBody>
          <a:bodyPr lIns="0" rIns="0" tIns="0" bIns="0">
            <a:normAutofit/>
          </a:bodyPr>
          <a:p>
            <a:endParaRPr b="0" lang="en-GB" sz="2600" spc="-1" strike="noStrike">
              <a:latin typeface="Arial"/>
            </a:endParaRPr>
          </a:p>
        </p:txBody>
      </p:sp>
      <p:sp>
        <p:nvSpPr>
          <p:cNvPr id="34" name="PlaceHolder 5"/>
          <p:cNvSpPr>
            <a:spLocks noGrp="1"/>
          </p:cNvSpPr>
          <p:nvPr>
            <p:ph type="body"/>
          </p:nvPr>
        </p:nvSpPr>
        <p:spPr>
          <a:xfrm>
            <a:off x="5152680" y="3085560"/>
            <a:ext cx="4426920" cy="1568160"/>
          </a:xfrm>
          <a:prstGeom prst="rect">
            <a:avLst/>
          </a:prstGeom>
        </p:spPr>
        <p:txBody>
          <a:bodyPr lIns="0" rIns="0" tIns="0" bIns="0">
            <a:normAutofit/>
          </a:bodyPr>
          <a:p>
            <a:endParaRPr b="0" lang="en-GB" sz="26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16000"/>
            <a:ext cx="7020000" cy="936000"/>
          </a:xfrm>
          <a:prstGeom prst="rect">
            <a:avLst/>
          </a:prstGeom>
        </p:spPr>
        <p:txBody>
          <a:bodyPr lIns="0" rIns="0" tIns="0" bIns="0" anchor="ctr">
            <a:noAutofit/>
          </a:bodyPr>
          <a:p>
            <a:endParaRPr b="0" lang="en-GB" sz="3570" spc="-1" strike="noStrike">
              <a:solidFill>
                <a:srgbClr val="ffffff"/>
              </a:solidFill>
              <a:latin typeface="Arial"/>
            </a:endParaRPr>
          </a:p>
        </p:txBody>
      </p:sp>
      <p:sp>
        <p:nvSpPr>
          <p:cNvPr id="36" name="PlaceHolder 2"/>
          <p:cNvSpPr>
            <a:spLocks noGrp="1"/>
          </p:cNvSpPr>
          <p:nvPr>
            <p:ph type="body"/>
          </p:nvPr>
        </p:nvSpPr>
        <p:spPr>
          <a:xfrm>
            <a:off x="504000" y="1368000"/>
            <a:ext cx="2921040" cy="1568160"/>
          </a:xfrm>
          <a:prstGeom prst="rect">
            <a:avLst/>
          </a:prstGeom>
        </p:spPr>
        <p:txBody>
          <a:bodyPr lIns="0" rIns="0" tIns="0" bIns="0">
            <a:normAutofit/>
          </a:bodyPr>
          <a:p>
            <a:endParaRPr b="0" lang="en-GB" sz="2600" spc="-1" strike="noStrike">
              <a:latin typeface="Arial"/>
            </a:endParaRPr>
          </a:p>
        </p:txBody>
      </p:sp>
      <p:sp>
        <p:nvSpPr>
          <p:cNvPr id="37" name="PlaceHolder 3"/>
          <p:cNvSpPr>
            <a:spLocks noGrp="1"/>
          </p:cNvSpPr>
          <p:nvPr>
            <p:ph type="body"/>
          </p:nvPr>
        </p:nvSpPr>
        <p:spPr>
          <a:xfrm>
            <a:off x="3571560" y="1368000"/>
            <a:ext cx="2921040" cy="1568160"/>
          </a:xfrm>
          <a:prstGeom prst="rect">
            <a:avLst/>
          </a:prstGeom>
        </p:spPr>
        <p:txBody>
          <a:bodyPr lIns="0" rIns="0" tIns="0" bIns="0">
            <a:normAutofit/>
          </a:bodyPr>
          <a:p>
            <a:endParaRPr b="0" lang="en-GB" sz="2600" spc="-1" strike="noStrike">
              <a:latin typeface="Arial"/>
            </a:endParaRPr>
          </a:p>
        </p:txBody>
      </p:sp>
      <p:sp>
        <p:nvSpPr>
          <p:cNvPr id="38" name="PlaceHolder 4"/>
          <p:cNvSpPr>
            <a:spLocks noGrp="1"/>
          </p:cNvSpPr>
          <p:nvPr>
            <p:ph type="body"/>
          </p:nvPr>
        </p:nvSpPr>
        <p:spPr>
          <a:xfrm>
            <a:off x="6639120" y="1368000"/>
            <a:ext cx="2921040" cy="1568160"/>
          </a:xfrm>
          <a:prstGeom prst="rect">
            <a:avLst/>
          </a:prstGeom>
        </p:spPr>
        <p:txBody>
          <a:bodyPr lIns="0" rIns="0" tIns="0" bIns="0">
            <a:normAutofit/>
          </a:bodyPr>
          <a:p>
            <a:endParaRPr b="0" lang="en-GB" sz="2600" spc="-1" strike="noStrike">
              <a:latin typeface="Arial"/>
            </a:endParaRPr>
          </a:p>
        </p:txBody>
      </p:sp>
      <p:sp>
        <p:nvSpPr>
          <p:cNvPr id="39" name="PlaceHolder 5"/>
          <p:cNvSpPr>
            <a:spLocks noGrp="1"/>
          </p:cNvSpPr>
          <p:nvPr>
            <p:ph type="body"/>
          </p:nvPr>
        </p:nvSpPr>
        <p:spPr>
          <a:xfrm>
            <a:off x="504000" y="3085560"/>
            <a:ext cx="2921040" cy="1568160"/>
          </a:xfrm>
          <a:prstGeom prst="rect">
            <a:avLst/>
          </a:prstGeom>
        </p:spPr>
        <p:txBody>
          <a:bodyPr lIns="0" rIns="0" tIns="0" bIns="0">
            <a:normAutofit/>
          </a:bodyPr>
          <a:p>
            <a:endParaRPr b="0" lang="en-GB" sz="2600" spc="-1" strike="noStrike">
              <a:latin typeface="Arial"/>
            </a:endParaRPr>
          </a:p>
        </p:txBody>
      </p:sp>
      <p:sp>
        <p:nvSpPr>
          <p:cNvPr id="40" name="PlaceHolder 6"/>
          <p:cNvSpPr>
            <a:spLocks noGrp="1"/>
          </p:cNvSpPr>
          <p:nvPr>
            <p:ph type="body"/>
          </p:nvPr>
        </p:nvSpPr>
        <p:spPr>
          <a:xfrm>
            <a:off x="3571560" y="3085560"/>
            <a:ext cx="2921040" cy="1568160"/>
          </a:xfrm>
          <a:prstGeom prst="rect">
            <a:avLst/>
          </a:prstGeom>
        </p:spPr>
        <p:txBody>
          <a:bodyPr lIns="0" rIns="0" tIns="0" bIns="0">
            <a:normAutofit/>
          </a:bodyPr>
          <a:p>
            <a:endParaRPr b="0" lang="en-GB" sz="2600" spc="-1" strike="noStrike">
              <a:latin typeface="Arial"/>
            </a:endParaRPr>
          </a:p>
        </p:txBody>
      </p:sp>
      <p:sp>
        <p:nvSpPr>
          <p:cNvPr id="41" name="PlaceHolder 7"/>
          <p:cNvSpPr>
            <a:spLocks noGrp="1"/>
          </p:cNvSpPr>
          <p:nvPr>
            <p:ph type="body"/>
          </p:nvPr>
        </p:nvSpPr>
        <p:spPr>
          <a:xfrm>
            <a:off x="6639120" y="3085560"/>
            <a:ext cx="2921040" cy="1568160"/>
          </a:xfrm>
          <a:prstGeom prst="rect">
            <a:avLst/>
          </a:prstGeom>
        </p:spPr>
        <p:txBody>
          <a:bodyPr lIns="0" rIns="0" tIns="0" bIns="0">
            <a:normAutofit/>
          </a:bodyPr>
          <a:p>
            <a:endParaRPr b="0" lang="en-GB" sz="26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16000"/>
            <a:ext cx="7020000" cy="936000"/>
          </a:xfrm>
          <a:prstGeom prst="rect">
            <a:avLst/>
          </a:prstGeom>
        </p:spPr>
        <p:txBody>
          <a:bodyPr lIns="0" rIns="0" tIns="0" bIns="0" anchor="ctr">
            <a:noAutofit/>
          </a:bodyPr>
          <a:p>
            <a:endParaRPr b="0" lang="en-GB" sz="3570" spc="-1" strike="noStrike">
              <a:solidFill>
                <a:srgbClr val="ffffff"/>
              </a:solidFill>
              <a:latin typeface="Arial"/>
            </a:endParaRPr>
          </a:p>
        </p:txBody>
      </p:sp>
      <p:sp>
        <p:nvSpPr>
          <p:cNvPr id="7" name="PlaceHolder 2"/>
          <p:cNvSpPr>
            <a:spLocks noGrp="1"/>
          </p:cNvSpPr>
          <p:nvPr>
            <p:ph type="subTitle"/>
          </p:nvPr>
        </p:nvSpPr>
        <p:spPr>
          <a:xfrm>
            <a:off x="504000" y="1368000"/>
            <a:ext cx="9072000" cy="328824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16000"/>
            <a:ext cx="7020000" cy="936000"/>
          </a:xfrm>
          <a:prstGeom prst="rect">
            <a:avLst/>
          </a:prstGeom>
        </p:spPr>
        <p:txBody>
          <a:bodyPr lIns="0" rIns="0" tIns="0" bIns="0" anchor="ctr">
            <a:noAutofit/>
          </a:bodyPr>
          <a:p>
            <a:endParaRPr b="0" lang="en-GB" sz="3570" spc="-1" strike="noStrike">
              <a:solidFill>
                <a:srgbClr val="ffffff"/>
              </a:solidFill>
              <a:latin typeface="Arial"/>
            </a:endParaRPr>
          </a:p>
        </p:txBody>
      </p:sp>
      <p:sp>
        <p:nvSpPr>
          <p:cNvPr id="9" name="PlaceHolder 2"/>
          <p:cNvSpPr>
            <a:spLocks noGrp="1"/>
          </p:cNvSpPr>
          <p:nvPr>
            <p:ph type="body"/>
          </p:nvPr>
        </p:nvSpPr>
        <p:spPr>
          <a:xfrm>
            <a:off x="504000" y="1368000"/>
            <a:ext cx="9072000" cy="3288240"/>
          </a:xfrm>
          <a:prstGeom prst="rect">
            <a:avLst/>
          </a:prstGeom>
        </p:spPr>
        <p:txBody>
          <a:bodyPr lIns="0" rIns="0" tIns="0" bIns="0">
            <a:normAutofit/>
          </a:bodyPr>
          <a:p>
            <a:endParaRPr b="0" lang="en-GB" sz="26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16000"/>
            <a:ext cx="7020000" cy="936000"/>
          </a:xfrm>
          <a:prstGeom prst="rect">
            <a:avLst/>
          </a:prstGeom>
        </p:spPr>
        <p:txBody>
          <a:bodyPr lIns="0" rIns="0" tIns="0" bIns="0" anchor="ctr">
            <a:noAutofit/>
          </a:bodyPr>
          <a:p>
            <a:endParaRPr b="0" lang="en-GB" sz="3570" spc="-1" strike="noStrike">
              <a:solidFill>
                <a:srgbClr val="ffffff"/>
              </a:solidFill>
              <a:latin typeface="Arial"/>
            </a:endParaRPr>
          </a:p>
        </p:txBody>
      </p:sp>
      <p:sp>
        <p:nvSpPr>
          <p:cNvPr id="11" name="PlaceHolder 2"/>
          <p:cNvSpPr>
            <a:spLocks noGrp="1"/>
          </p:cNvSpPr>
          <p:nvPr>
            <p:ph type="body"/>
          </p:nvPr>
        </p:nvSpPr>
        <p:spPr>
          <a:xfrm>
            <a:off x="504000" y="1368000"/>
            <a:ext cx="4426920" cy="3288240"/>
          </a:xfrm>
          <a:prstGeom prst="rect">
            <a:avLst/>
          </a:prstGeom>
        </p:spPr>
        <p:txBody>
          <a:bodyPr lIns="0" rIns="0" tIns="0" bIns="0">
            <a:normAutofit/>
          </a:bodyPr>
          <a:p>
            <a:endParaRPr b="0" lang="en-GB" sz="2600" spc="-1" strike="noStrike">
              <a:latin typeface="Arial"/>
            </a:endParaRPr>
          </a:p>
        </p:txBody>
      </p:sp>
      <p:sp>
        <p:nvSpPr>
          <p:cNvPr id="12" name="PlaceHolder 3"/>
          <p:cNvSpPr>
            <a:spLocks noGrp="1"/>
          </p:cNvSpPr>
          <p:nvPr>
            <p:ph type="body"/>
          </p:nvPr>
        </p:nvSpPr>
        <p:spPr>
          <a:xfrm>
            <a:off x="5152680" y="1368000"/>
            <a:ext cx="4426920" cy="3288240"/>
          </a:xfrm>
          <a:prstGeom prst="rect">
            <a:avLst/>
          </a:prstGeom>
        </p:spPr>
        <p:txBody>
          <a:bodyPr lIns="0" rIns="0" tIns="0" bIns="0">
            <a:normAutofit/>
          </a:bodyPr>
          <a:p>
            <a:endParaRPr b="0" lang="en-GB" sz="26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16000"/>
            <a:ext cx="7020000" cy="936000"/>
          </a:xfrm>
          <a:prstGeom prst="rect">
            <a:avLst/>
          </a:prstGeom>
        </p:spPr>
        <p:txBody>
          <a:bodyPr lIns="0" rIns="0" tIns="0" bIns="0" anchor="ctr">
            <a:noAutofit/>
          </a:bodyPr>
          <a:p>
            <a:endParaRPr b="0" lang="en-GB" sz="3570" spc="-1" strike="noStrike">
              <a:solidFill>
                <a:srgbClr val="fffff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16000"/>
            <a:ext cx="7020000" cy="434016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16000"/>
            <a:ext cx="7020000" cy="936000"/>
          </a:xfrm>
          <a:prstGeom prst="rect">
            <a:avLst/>
          </a:prstGeom>
        </p:spPr>
        <p:txBody>
          <a:bodyPr lIns="0" rIns="0" tIns="0" bIns="0" anchor="ctr">
            <a:noAutofit/>
          </a:bodyPr>
          <a:p>
            <a:endParaRPr b="0" lang="en-GB" sz="3570" spc="-1" strike="noStrike">
              <a:solidFill>
                <a:srgbClr val="ffffff"/>
              </a:solidFill>
              <a:latin typeface="Arial"/>
            </a:endParaRPr>
          </a:p>
        </p:txBody>
      </p:sp>
      <p:sp>
        <p:nvSpPr>
          <p:cNvPr id="16" name="PlaceHolder 2"/>
          <p:cNvSpPr>
            <a:spLocks noGrp="1"/>
          </p:cNvSpPr>
          <p:nvPr>
            <p:ph type="body"/>
          </p:nvPr>
        </p:nvSpPr>
        <p:spPr>
          <a:xfrm>
            <a:off x="504000" y="1368000"/>
            <a:ext cx="4426920" cy="1568160"/>
          </a:xfrm>
          <a:prstGeom prst="rect">
            <a:avLst/>
          </a:prstGeom>
        </p:spPr>
        <p:txBody>
          <a:bodyPr lIns="0" rIns="0" tIns="0" bIns="0">
            <a:normAutofit/>
          </a:bodyPr>
          <a:p>
            <a:endParaRPr b="0" lang="en-GB" sz="2600" spc="-1" strike="noStrike">
              <a:latin typeface="Arial"/>
            </a:endParaRPr>
          </a:p>
        </p:txBody>
      </p:sp>
      <p:sp>
        <p:nvSpPr>
          <p:cNvPr id="17" name="PlaceHolder 3"/>
          <p:cNvSpPr>
            <a:spLocks noGrp="1"/>
          </p:cNvSpPr>
          <p:nvPr>
            <p:ph type="body"/>
          </p:nvPr>
        </p:nvSpPr>
        <p:spPr>
          <a:xfrm>
            <a:off x="5152680" y="1368000"/>
            <a:ext cx="4426920" cy="3288240"/>
          </a:xfrm>
          <a:prstGeom prst="rect">
            <a:avLst/>
          </a:prstGeom>
        </p:spPr>
        <p:txBody>
          <a:bodyPr lIns="0" rIns="0" tIns="0" bIns="0">
            <a:normAutofit/>
          </a:bodyPr>
          <a:p>
            <a:endParaRPr b="0" lang="en-GB" sz="2600" spc="-1" strike="noStrike">
              <a:latin typeface="Arial"/>
            </a:endParaRPr>
          </a:p>
        </p:txBody>
      </p:sp>
      <p:sp>
        <p:nvSpPr>
          <p:cNvPr id="18" name="PlaceHolder 4"/>
          <p:cNvSpPr>
            <a:spLocks noGrp="1"/>
          </p:cNvSpPr>
          <p:nvPr>
            <p:ph type="body"/>
          </p:nvPr>
        </p:nvSpPr>
        <p:spPr>
          <a:xfrm>
            <a:off x="504000" y="3085560"/>
            <a:ext cx="4426920" cy="1568160"/>
          </a:xfrm>
          <a:prstGeom prst="rect">
            <a:avLst/>
          </a:prstGeom>
        </p:spPr>
        <p:txBody>
          <a:bodyPr lIns="0" rIns="0" tIns="0" bIns="0">
            <a:normAutofit/>
          </a:bodyPr>
          <a:p>
            <a:endParaRPr b="0" lang="en-GB" sz="26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16000"/>
            <a:ext cx="7020000" cy="936000"/>
          </a:xfrm>
          <a:prstGeom prst="rect">
            <a:avLst/>
          </a:prstGeom>
        </p:spPr>
        <p:txBody>
          <a:bodyPr lIns="0" rIns="0" tIns="0" bIns="0" anchor="ctr">
            <a:noAutofit/>
          </a:bodyPr>
          <a:p>
            <a:endParaRPr b="0" lang="en-GB" sz="3570" spc="-1" strike="noStrike">
              <a:solidFill>
                <a:srgbClr val="ffffff"/>
              </a:solidFill>
              <a:latin typeface="Arial"/>
            </a:endParaRPr>
          </a:p>
        </p:txBody>
      </p:sp>
      <p:sp>
        <p:nvSpPr>
          <p:cNvPr id="20" name="PlaceHolder 2"/>
          <p:cNvSpPr>
            <a:spLocks noGrp="1"/>
          </p:cNvSpPr>
          <p:nvPr>
            <p:ph type="body"/>
          </p:nvPr>
        </p:nvSpPr>
        <p:spPr>
          <a:xfrm>
            <a:off x="504000" y="1368000"/>
            <a:ext cx="4426920" cy="3288240"/>
          </a:xfrm>
          <a:prstGeom prst="rect">
            <a:avLst/>
          </a:prstGeom>
        </p:spPr>
        <p:txBody>
          <a:bodyPr lIns="0" rIns="0" tIns="0" bIns="0">
            <a:normAutofit/>
          </a:bodyPr>
          <a:p>
            <a:endParaRPr b="0" lang="en-GB" sz="2600" spc="-1" strike="noStrike">
              <a:latin typeface="Arial"/>
            </a:endParaRPr>
          </a:p>
        </p:txBody>
      </p:sp>
      <p:sp>
        <p:nvSpPr>
          <p:cNvPr id="21" name="PlaceHolder 3"/>
          <p:cNvSpPr>
            <a:spLocks noGrp="1"/>
          </p:cNvSpPr>
          <p:nvPr>
            <p:ph type="body"/>
          </p:nvPr>
        </p:nvSpPr>
        <p:spPr>
          <a:xfrm>
            <a:off x="5152680" y="1368000"/>
            <a:ext cx="4426920" cy="1568160"/>
          </a:xfrm>
          <a:prstGeom prst="rect">
            <a:avLst/>
          </a:prstGeom>
        </p:spPr>
        <p:txBody>
          <a:bodyPr lIns="0" rIns="0" tIns="0" bIns="0">
            <a:normAutofit/>
          </a:bodyPr>
          <a:p>
            <a:endParaRPr b="0" lang="en-GB" sz="2600" spc="-1" strike="noStrike">
              <a:latin typeface="Arial"/>
            </a:endParaRPr>
          </a:p>
        </p:txBody>
      </p:sp>
      <p:sp>
        <p:nvSpPr>
          <p:cNvPr id="22" name="PlaceHolder 4"/>
          <p:cNvSpPr>
            <a:spLocks noGrp="1"/>
          </p:cNvSpPr>
          <p:nvPr>
            <p:ph type="body"/>
          </p:nvPr>
        </p:nvSpPr>
        <p:spPr>
          <a:xfrm>
            <a:off x="5152680" y="3085560"/>
            <a:ext cx="4426920" cy="1568160"/>
          </a:xfrm>
          <a:prstGeom prst="rect">
            <a:avLst/>
          </a:prstGeom>
        </p:spPr>
        <p:txBody>
          <a:bodyPr lIns="0" rIns="0" tIns="0" bIns="0">
            <a:normAutofit/>
          </a:bodyPr>
          <a:p>
            <a:endParaRPr b="0" lang="en-GB" sz="26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16000"/>
            <a:ext cx="7020000" cy="936000"/>
          </a:xfrm>
          <a:prstGeom prst="rect">
            <a:avLst/>
          </a:prstGeom>
        </p:spPr>
        <p:txBody>
          <a:bodyPr lIns="0" rIns="0" tIns="0" bIns="0" anchor="ctr">
            <a:noAutofit/>
          </a:bodyPr>
          <a:p>
            <a:endParaRPr b="0" lang="en-GB" sz="3570" spc="-1" strike="noStrike">
              <a:solidFill>
                <a:srgbClr val="ffffff"/>
              </a:solidFill>
              <a:latin typeface="Arial"/>
            </a:endParaRPr>
          </a:p>
        </p:txBody>
      </p:sp>
      <p:sp>
        <p:nvSpPr>
          <p:cNvPr id="24" name="PlaceHolder 2"/>
          <p:cNvSpPr>
            <a:spLocks noGrp="1"/>
          </p:cNvSpPr>
          <p:nvPr>
            <p:ph type="body"/>
          </p:nvPr>
        </p:nvSpPr>
        <p:spPr>
          <a:xfrm>
            <a:off x="504000" y="1368000"/>
            <a:ext cx="4426920" cy="1568160"/>
          </a:xfrm>
          <a:prstGeom prst="rect">
            <a:avLst/>
          </a:prstGeom>
        </p:spPr>
        <p:txBody>
          <a:bodyPr lIns="0" rIns="0" tIns="0" bIns="0">
            <a:normAutofit/>
          </a:bodyPr>
          <a:p>
            <a:endParaRPr b="0" lang="en-GB" sz="2600" spc="-1" strike="noStrike">
              <a:latin typeface="Arial"/>
            </a:endParaRPr>
          </a:p>
        </p:txBody>
      </p:sp>
      <p:sp>
        <p:nvSpPr>
          <p:cNvPr id="25" name="PlaceHolder 3"/>
          <p:cNvSpPr>
            <a:spLocks noGrp="1"/>
          </p:cNvSpPr>
          <p:nvPr>
            <p:ph type="body"/>
          </p:nvPr>
        </p:nvSpPr>
        <p:spPr>
          <a:xfrm>
            <a:off x="5152680" y="1368000"/>
            <a:ext cx="4426920" cy="1568160"/>
          </a:xfrm>
          <a:prstGeom prst="rect">
            <a:avLst/>
          </a:prstGeom>
        </p:spPr>
        <p:txBody>
          <a:bodyPr lIns="0" rIns="0" tIns="0" bIns="0">
            <a:normAutofit/>
          </a:bodyPr>
          <a:p>
            <a:endParaRPr b="0" lang="en-GB" sz="2600" spc="-1" strike="noStrike">
              <a:latin typeface="Arial"/>
            </a:endParaRPr>
          </a:p>
        </p:txBody>
      </p:sp>
      <p:sp>
        <p:nvSpPr>
          <p:cNvPr id="26" name="PlaceHolder 4"/>
          <p:cNvSpPr>
            <a:spLocks noGrp="1"/>
          </p:cNvSpPr>
          <p:nvPr>
            <p:ph type="body"/>
          </p:nvPr>
        </p:nvSpPr>
        <p:spPr>
          <a:xfrm>
            <a:off x="504000" y="3085560"/>
            <a:ext cx="9072000" cy="1568160"/>
          </a:xfrm>
          <a:prstGeom prst="rect">
            <a:avLst/>
          </a:prstGeom>
        </p:spPr>
        <p:txBody>
          <a:bodyPr lIns="0" rIns="0" tIns="0" bIns="0">
            <a:normAutofit/>
          </a:bodyPr>
          <a:p>
            <a:endParaRPr b="0" lang="en-GB" sz="26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58320" y="81000"/>
            <a:ext cx="7794360" cy="1205640"/>
          </a:xfrm>
          <a:prstGeom prst="rect">
            <a:avLst/>
          </a:prstGeom>
          <a:ln>
            <a:noFill/>
          </a:ln>
        </p:spPr>
      </p:pic>
      <p:sp>
        <p:nvSpPr>
          <p:cNvPr id="1" name="PlaceHolder 1"/>
          <p:cNvSpPr>
            <a:spLocks noGrp="1"/>
          </p:cNvSpPr>
          <p:nvPr>
            <p:ph type="title"/>
          </p:nvPr>
        </p:nvSpPr>
        <p:spPr>
          <a:xfrm>
            <a:off x="504000" y="216000"/>
            <a:ext cx="7020000" cy="936000"/>
          </a:xfrm>
          <a:prstGeom prst="rect">
            <a:avLst/>
          </a:prstGeom>
        </p:spPr>
        <p:txBody>
          <a:bodyPr lIns="0" rIns="0" tIns="0" bIns="0" anchor="ctr">
            <a:noAutofit/>
          </a:bodyPr>
          <a:p>
            <a:r>
              <a:rPr b="0" lang="en-GB" sz="3570" spc="-1" strike="noStrike">
                <a:solidFill>
                  <a:srgbClr val="ffffff"/>
                </a:solidFill>
                <a:latin typeface="Arial"/>
              </a:rPr>
              <a:t>Click to edit the title text format</a:t>
            </a:r>
            <a:endParaRPr b="0" lang="en-GB" sz="3570" spc="-1" strike="noStrike">
              <a:solidFill>
                <a:srgbClr val="ffffff"/>
              </a:solidFill>
              <a:latin typeface="Arial"/>
            </a:endParaRPr>
          </a:p>
        </p:txBody>
      </p:sp>
      <p:sp>
        <p:nvSpPr>
          <p:cNvPr id="2" name="PlaceHolder 2"/>
          <p:cNvSpPr>
            <a:spLocks noGrp="1"/>
          </p:cNvSpPr>
          <p:nvPr>
            <p:ph type="body"/>
          </p:nvPr>
        </p:nvSpPr>
        <p:spPr>
          <a:xfrm>
            <a:off x="504000" y="1368000"/>
            <a:ext cx="9072000" cy="3288240"/>
          </a:xfrm>
          <a:prstGeom prst="rect">
            <a:avLst/>
          </a:prstGeom>
        </p:spPr>
        <p:txBody>
          <a:bodyPr lIns="0" rIns="0" tIns="0" bIns="0">
            <a:normAutofit/>
          </a:bodyPr>
          <a:p>
            <a:pPr marL="432000" indent="-324000">
              <a:spcAft>
                <a:spcPts val="1148"/>
              </a:spcAft>
              <a:buClr>
                <a:srgbClr val="000000"/>
              </a:buClr>
              <a:buSzPct val="45000"/>
              <a:buFont typeface="Wingdings" charset="2"/>
              <a:buChar char=""/>
            </a:pPr>
            <a:r>
              <a:rPr b="0" lang="en-GB" sz="2600" spc="-1" strike="noStrike">
                <a:latin typeface="Arial"/>
              </a:rPr>
              <a:t>Click to edit the outline text format</a:t>
            </a:r>
            <a:endParaRPr b="0" lang="en-GB" sz="260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Second Outline Level</a:t>
            </a:r>
            <a:endParaRPr b="0" lang="en-GB" sz="2280" spc="-1" strike="noStrike">
              <a:latin typeface="Arial"/>
            </a:endParaRPr>
          </a:p>
          <a:p>
            <a:pPr lvl="2" marL="1296000" indent="-288000">
              <a:spcAft>
                <a:spcPts val="689"/>
              </a:spcAft>
              <a:buClr>
                <a:srgbClr val="000000"/>
              </a:buClr>
              <a:buSzPct val="45000"/>
              <a:buFont typeface="Wingdings" charset="2"/>
              <a:buChar char=""/>
            </a:pPr>
            <a:r>
              <a:rPr b="0" lang="en-GB" sz="1950" spc="-1" strike="noStrike">
                <a:latin typeface="Arial"/>
              </a:rPr>
              <a:t>Third Outline Level</a:t>
            </a:r>
            <a:endParaRPr b="0" lang="en-GB" sz="1950" spc="-1" strike="noStrike">
              <a:latin typeface="Arial"/>
            </a:endParaRPr>
          </a:p>
          <a:p>
            <a:pPr lvl="3" marL="1728000" indent="-216000">
              <a:spcAft>
                <a:spcPts val="459"/>
              </a:spcAft>
              <a:buClr>
                <a:srgbClr val="000000"/>
              </a:buClr>
              <a:buSzPct val="75000"/>
              <a:buFont typeface="Symbol" charset="2"/>
              <a:buChar char=""/>
            </a:pPr>
            <a:r>
              <a:rPr b="0" lang="en-GB" sz="1629" spc="-1" strike="noStrike">
                <a:latin typeface="Arial"/>
              </a:rPr>
              <a:t>Fourth Outline Level</a:t>
            </a:r>
            <a:endParaRPr b="0" lang="en-GB" sz="1629" spc="-1" strike="noStrike">
              <a:latin typeface="Arial"/>
            </a:endParaRPr>
          </a:p>
          <a:p>
            <a:pPr lvl="4" marL="2160000" indent="-216000">
              <a:spcAft>
                <a:spcPts val="230"/>
              </a:spcAft>
              <a:buClr>
                <a:srgbClr val="000000"/>
              </a:buClr>
              <a:buSzPct val="45000"/>
              <a:buFont typeface="Wingdings" charset="2"/>
              <a:buChar char=""/>
            </a:pPr>
            <a:r>
              <a:rPr b="0" lang="en-GB" sz="1629" spc="-1" strike="noStrike">
                <a:latin typeface="Arial"/>
              </a:rPr>
              <a:t>Fifth Outline Level</a:t>
            </a:r>
            <a:endParaRPr b="0" lang="en-GB" sz="1629" spc="-1" strike="noStrike">
              <a:latin typeface="Arial"/>
            </a:endParaRPr>
          </a:p>
          <a:p>
            <a:pPr lvl="5" marL="2592000" indent="-216000">
              <a:spcAft>
                <a:spcPts val="230"/>
              </a:spcAft>
              <a:buClr>
                <a:srgbClr val="000000"/>
              </a:buClr>
              <a:buSzPct val="45000"/>
              <a:buFont typeface="Wingdings" charset="2"/>
              <a:buChar char=""/>
            </a:pPr>
            <a:r>
              <a:rPr b="0" lang="en-GB" sz="1629" spc="-1" strike="noStrike">
                <a:latin typeface="Arial"/>
              </a:rPr>
              <a:t>Sixth Outline Level</a:t>
            </a:r>
            <a:endParaRPr b="0" lang="en-GB" sz="1629" spc="-1" strike="noStrike">
              <a:latin typeface="Arial"/>
            </a:endParaRPr>
          </a:p>
          <a:p>
            <a:pPr lvl="6" marL="3024000" indent="-216000">
              <a:spcAft>
                <a:spcPts val="230"/>
              </a:spcAft>
              <a:buClr>
                <a:srgbClr val="000000"/>
              </a:buClr>
              <a:buSzPct val="45000"/>
              <a:buFont typeface="Wingdings" charset="2"/>
              <a:buChar char=""/>
            </a:pPr>
            <a:r>
              <a:rPr b="0" lang="en-GB" sz="1629" spc="-1" strike="noStrike">
                <a:latin typeface="Arial"/>
              </a:rPr>
              <a:t>Seventh Outline Level</a:t>
            </a:r>
            <a:endParaRPr b="0" lang="en-GB" sz="1629" spc="-1" strike="noStrike">
              <a:latin typeface="Arial"/>
            </a:endParaRPr>
          </a:p>
        </p:txBody>
      </p:sp>
      <p:sp>
        <p:nvSpPr>
          <p:cNvPr id="3" name="PlaceHolder 3"/>
          <p:cNvSpPr>
            <a:spLocks noGrp="1"/>
          </p:cNvSpPr>
          <p:nvPr>
            <p:ph type="dt"/>
          </p:nvPr>
        </p:nvSpPr>
        <p:spPr>
          <a:xfrm>
            <a:off x="504000" y="5164920"/>
            <a:ext cx="2348280" cy="390600"/>
          </a:xfrm>
          <a:prstGeom prst="rect">
            <a:avLst/>
          </a:prstGeom>
        </p:spPr>
        <p:txBody>
          <a:bodyPr lIns="0" rIns="0" tIns="0" bIns="0">
            <a:noAutofit/>
          </a:bodyPr>
          <a:p>
            <a:r>
              <a:rPr b="0" lang="en-GB" sz="1400" spc="-1" strike="noStrike">
                <a:latin typeface="Arial"/>
              </a:rPr>
              <a:t>&lt;date/time&gt;</a:t>
            </a:r>
            <a:endParaRPr b="0" lang="en-GB" sz="1400" spc="-1" strike="noStrike">
              <a:latin typeface="Arial"/>
            </a:endParaRPr>
          </a:p>
        </p:txBody>
      </p:sp>
      <p:sp>
        <p:nvSpPr>
          <p:cNvPr id="4" name="PlaceHolder 4"/>
          <p:cNvSpPr>
            <a:spLocks noGrp="1"/>
          </p:cNvSpPr>
          <p:nvPr>
            <p:ph type="ftr"/>
          </p:nvPr>
        </p:nvSpPr>
        <p:spPr>
          <a:xfrm>
            <a:off x="3447000" y="5164920"/>
            <a:ext cx="3195000" cy="390600"/>
          </a:xfrm>
          <a:prstGeom prst="rect">
            <a:avLst/>
          </a:prstGeom>
        </p:spPr>
        <p:txBody>
          <a:bodyPr lIns="0" rIns="0" tIns="0" bIns="0">
            <a:noAutofit/>
          </a:bodyPr>
          <a:p>
            <a:pPr algn="ctr"/>
            <a:r>
              <a:rPr b="0" lang="en-GB" sz="1400" spc="-1" strike="noStrike">
                <a:latin typeface="Arial"/>
              </a:rPr>
              <a:t>&lt;footer&gt;</a:t>
            </a:r>
            <a:endParaRPr b="0" lang="en-GB" sz="1400" spc="-1" strike="noStrike">
              <a:latin typeface="Arial"/>
            </a:endParaRPr>
          </a:p>
        </p:txBody>
      </p:sp>
      <p:sp>
        <p:nvSpPr>
          <p:cNvPr id="5" name="PlaceHolder 5"/>
          <p:cNvSpPr>
            <a:spLocks noGrp="1"/>
          </p:cNvSpPr>
          <p:nvPr>
            <p:ph type="sldNum"/>
          </p:nvPr>
        </p:nvSpPr>
        <p:spPr>
          <a:xfrm>
            <a:off x="7227000" y="5164920"/>
            <a:ext cx="2348280" cy="390600"/>
          </a:xfrm>
          <a:prstGeom prst="rect">
            <a:avLst/>
          </a:prstGeom>
        </p:spPr>
        <p:txBody>
          <a:bodyPr lIns="0" rIns="0" tIns="0" bIns="0">
            <a:noAutofit/>
          </a:bodyPr>
          <a:p>
            <a:pPr algn="r"/>
            <a:fld id="{394FE129-5138-460E-B335-EB732051BCDC}" type="slidenum">
              <a:rPr b="0" lang="en-GB" sz="1400" spc="-1" strike="noStrike">
                <a:latin typeface="Arial"/>
              </a:rPr>
              <a:t>&lt;number&gt;</a:t>
            </a:fld>
            <a:endParaRPr b="0" lang="en-GB" sz="14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0.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5.xml.rels><?xml version="1.0" encoding="UTF-8"?>
<Relationships xmlns="http://schemas.openxmlformats.org/package/2006/relationships"><Relationship Id="rId1" Type="http://schemas.openxmlformats.org/officeDocument/2006/relationships/hyperlink" Target="https://code.visualstudio.com/download" TargetMode="External"/><Relationship Id="rId2" Type="http://schemas.openxmlformats.org/officeDocument/2006/relationships/hyperlink" Target="https://git-scm.com/download/win" TargetMode="External"/><Relationship Id="rId3" Type="http://schemas.openxmlformats.org/officeDocument/2006/relationships/hyperlink" Target="https://github.com/" TargetMode="External"/><Relationship Id="rId4" Type="http://schemas.openxmlformats.org/officeDocument/2006/relationships/hyperlink" Target="https://www.sourcetreeapp.com/" TargetMode="External"/><Relationship Id="rId5" Type="http://schemas.openxmlformats.org/officeDocument/2006/relationships/slideLayout" Target="../slideLayouts/slideLayout10.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image" Target="../media/image2.gif"/><Relationship Id="rId2"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slideLayout" Target="../slideLayouts/slideLayout10.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0.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slideLayout" Target="../slideLayouts/slideLayout10.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0.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0.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TextShape 1"/>
          <p:cNvSpPr txBox="1"/>
          <p:nvPr/>
        </p:nvSpPr>
        <p:spPr>
          <a:xfrm>
            <a:off x="504000" y="216000"/>
            <a:ext cx="7020000" cy="4340160"/>
          </a:xfrm>
          <a:prstGeom prst="rect">
            <a:avLst/>
          </a:prstGeom>
          <a:noFill/>
          <a:ln>
            <a:noFill/>
          </a:ln>
        </p:spPr>
        <p:txBody>
          <a:bodyPr lIns="0" rIns="0" tIns="0" bIns="0" anchor="ctr">
            <a:noAutofit/>
          </a:bodyPr>
          <a:p>
            <a:pPr algn="ctr"/>
            <a:r>
              <a:rPr b="0" lang="en-GB" sz="3200" spc="-1" strike="noStrike">
                <a:latin typeface="Arial"/>
              </a:rPr>
              <a:t>Getting Started With Programming</a:t>
            </a:r>
            <a:endParaRPr b="0" lang="en-GB"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Architecture of a Browser</a:t>
            </a:r>
            <a:endParaRPr b="0" lang="en-GB" sz="357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Computer Programming</a:t>
            </a:r>
            <a:endParaRPr b="0" lang="en-GB" sz="3570" spc="-1" strike="noStrike">
              <a:solidFill>
                <a:srgbClr val="ffffff"/>
              </a:solidFill>
              <a:latin typeface="Arial"/>
            </a:endParaRPr>
          </a:p>
        </p:txBody>
      </p:sp>
      <p:sp>
        <p:nvSpPr>
          <p:cNvPr id="73" name="TextShape 2"/>
          <p:cNvSpPr txBox="1"/>
          <p:nvPr/>
        </p:nvSpPr>
        <p:spPr>
          <a:xfrm>
            <a:off x="504000" y="1368000"/>
            <a:ext cx="9072000" cy="2016000"/>
          </a:xfrm>
          <a:prstGeom prst="rect">
            <a:avLst/>
          </a:prstGeom>
          <a:noFill/>
          <a:ln>
            <a:noFill/>
          </a:ln>
        </p:spPr>
        <p:txBody>
          <a:bodyPr lIns="0" rIns="0" tIns="0" bIns="0">
            <a:normAutofit fontScale="32000"/>
          </a:bodyPr>
          <a:p>
            <a:pPr marL="432000" indent="-324000">
              <a:spcAft>
                <a:spcPts val="1148"/>
              </a:spcAft>
              <a:buClr>
                <a:srgbClr val="000000"/>
              </a:buClr>
              <a:buSzPct val="45000"/>
              <a:buFont typeface="Wingdings" charset="2"/>
              <a:buChar char=""/>
            </a:pPr>
            <a:r>
              <a:rPr b="0" lang="en-GB" sz="2600" spc="-1" strike="noStrike">
                <a:latin typeface="Arial"/>
              </a:rPr>
              <a:t>Computer programming is the process of designing and building an executable computer program to accomplish a specific computing result.</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Computer Programming usually includes the following activities:</a:t>
            </a:r>
            <a:endParaRPr b="0" lang="en-GB" sz="260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Coding</a:t>
            </a:r>
            <a:endParaRPr b="0" lang="en-GB" sz="228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Debugging</a:t>
            </a:r>
            <a:endParaRPr b="0" lang="en-GB" sz="228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Testing</a:t>
            </a:r>
            <a:endParaRPr b="0" lang="en-GB" sz="228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Documentation</a:t>
            </a:r>
            <a:endParaRPr b="0" lang="en-GB" sz="228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Maintenance</a:t>
            </a:r>
            <a:endParaRPr b="0" lang="en-GB" sz="228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Programming Languages</a:t>
            </a:r>
            <a:endParaRPr b="0" lang="en-GB" sz="3570" spc="-1" strike="noStrike">
              <a:solidFill>
                <a:srgbClr val="ffffff"/>
              </a:solidFill>
              <a:latin typeface="Arial"/>
            </a:endParaRPr>
          </a:p>
        </p:txBody>
      </p:sp>
      <p:sp>
        <p:nvSpPr>
          <p:cNvPr id="75" name="TextShape 2"/>
          <p:cNvSpPr txBox="1"/>
          <p:nvPr/>
        </p:nvSpPr>
        <p:spPr>
          <a:xfrm>
            <a:off x="504000" y="1368000"/>
            <a:ext cx="9072000" cy="2592000"/>
          </a:xfrm>
          <a:prstGeom prst="rect">
            <a:avLst/>
          </a:prstGeom>
          <a:noFill/>
          <a:ln>
            <a:noFill/>
          </a:ln>
        </p:spPr>
        <p:txBody>
          <a:bodyPr lIns="0" rIns="0" tIns="0" bIns="0">
            <a:normAutofit/>
          </a:bodyPr>
          <a:p>
            <a:pPr marL="432000" indent="-324000">
              <a:spcAft>
                <a:spcPts val="1148"/>
              </a:spcAft>
              <a:buClr>
                <a:srgbClr val="000000"/>
              </a:buClr>
              <a:buSzPct val="45000"/>
              <a:buFont typeface="Wingdings" charset="2"/>
              <a:buChar char=""/>
            </a:pPr>
            <a:r>
              <a:rPr b="0" lang="en-GB" sz="2600" spc="-1" strike="noStrike">
                <a:latin typeface="Arial"/>
              </a:rPr>
              <a:t>There are 3 types of programming languages:</a:t>
            </a:r>
            <a:endParaRPr b="0" lang="en-GB" sz="260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Machine Language</a:t>
            </a:r>
            <a:endParaRPr b="0" lang="en-GB" sz="228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Assembly Language</a:t>
            </a:r>
            <a:endParaRPr b="0" lang="en-GB" sz="228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High Level Language</a:t>
            </a:r>
            <a:endParaRPr b="0" lang="en-GB" sz="228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TextShape 1"/>
          <p:cNvSpPr txBox="1"/>
          <p:nvPr/>
        </p:nvSpPr>
        <p:spPr>
          <a:xfrm>
            <a:off x="504000" y="-75240"/>
            <a:ext cx="9144000" cy="1518840"/>
          </a:xfrm>
          <a:prstGeom prst="rect">
            <a:avLst/>
          </a:prstGeom>
          <a:noFill/>
          <a:ln>
            <a:noFill/>
          </a:ln>
        </p:spPr>
        <p:txBody>
          <a:bodyPr lIns="0" rIns="0" tIns="0" bIns="0" anchor="ctr">
            <a:noAutofit/>
          </a:bodyPr>
          <a:p>
            <a:r>
              <a:rPr b="0" lang="en-GB" sz="3570" spc="-1" strike="noStrike">
                <a:solidFill>
                  <a:srgbClr val="ffffff"/>
                </a:solidFill>
                <a:latin typeface="Arial"/>
              </a:rPr>
              <a:t>A function to calculate the </a:t>
            </a:r>
            <a:br/>
            <a:r>
              <a:rPr b="0" lang="en-GB" sz="3570" spc="-1" strike="noStrike">
                <a:solidFill>
                  <a:srgbClr val="ffffff"/>
                </a:solidFill>
                <a:latin typeface="Arial"/>
              </a:rPr>
              <a:t>nth Fibonacci number</a:t>
            </a:r>
            <a:endParaRPr b="0" lang="en-GB" sz="3570" spc="-1" strike="noStrike">
              <a:solidFill>
                <a:srgbClr val="ffffff"/>
              </a:solidFill>
              <a:latin typeface="Arial"/>
            </a:endParaRPr>
          </a:p>
        </p:txBody>
      </p:sp>
      <p:pic>
        <p:nvPicPr>
          <p:cNvPr id="77" name="" descr=""/>
          <p:cNvPicPr/>
          <p:nvPr/>
        </p:nvPicPr>
        <p:blipFill>
          <a:blip r:embed="rId1"/>
          <a:stretch/>
        </p:blipFill>
        <p:spPr>
          <a:xfrm>
            <a:off x="97200" y="1332720"/>
            <a:ext cx="3142800" cy="971280"/>
          </a:xfrm>
          <a:prstGeom prst="rect">
            <a:avLst/>
          </a:prstGeom>
          <a:ln>
            <a:noFill/>
          </a:ln>
        </p:spPr>
      </p:pic>
      <p:pic>
        <p:nvPicPr>
          <p:cNvPr id="78" name="" descr=""/>
          <p:cNvPicPr/>
          <p:nvPr/>
        </p:nvPicPr>
        <p:blipFill>
          <a:blip r:embed="rId2"/>
          <a:stretch/>
        </p:blipFill>
        <p:spPr>
          <a:xfrm>
            <a:off x="3384000" y="1368000"/>
            <a:ext cx="2085480" cy="2361960"/>
          </a:xfrm>
          <a:prstGeom prst="rect">
            <a:avLst/>
          </a:prstGeom>
          <a:ln>
            <a:noFill/>
          </a:ln>
        </p:spPr>
      </p:pic>
      <p:pic>
        <p:nvPicPr>
          <p:cNvPr id="79" name="" descr=""/>
          <p:cNvPicPr/>
          <p:nvPr/>
        </p:nvPicPr>
        <p:blipFill>
          <a:blip r:embed="rId3"/>
          <a:stretch/>
        </p:blipFill>
        <p:spPr>
          <a:xfrm>
            <a:off x="5571000" y="1368000"/>
            <a:ext cx="2781000" cy="2704680"/>
          </a:xfrm>
          <a:prstGeom prst="rect">
            <a:avLst/>
          </a:prstGeom>
          <a:ln>
            <a:noFill/>
          </a:ln>
        </p:spPr>
      </p:pic>
      <p:sp>
        <p:nvSpPr>
          <p:cNvPr id="80" name="TextShape 2"/>
          <p:cNvSpPr txBox="1"/>
          <p:nvPr/>
        </p:nvSpPr>
        <p:spPr>
          <a:xfrm>
            <a:off x="504000" y="2376000"/>
            <a:ext cx="2160000" cy="346320"/>
          </a:xfrm>
          <a:prstGeom prst="rect">
            <a:avLst/>
          </a:prstGeom>
          <a:noFill/>
          <a:ln>
            <a:noFill/>
          </a:ln>
        </p:spPr>
        <p:txBody>
          <a:bodyPr lIns="90000" rIns="90000" tIns="45000" bIns="45000">
            <a:noAutofit/>
          </a:bodyPr>
          <a:p>
            <a:r>
              <a:rPr b="0" lang="en-GB" sz="1800" spc="-1" strike="noStrike">
                <a:latin typeface="Arial"/>
              </a:rPr>
              <a:t>Machine Code</a:t>
            </a:r>
            <a:endParaRPr b="0" lang="en-GB" sz="1800" spc="-1" strike="noStrike">
              <a:latin typeface="Arial"/>
            </a:endParaRPr>
          </a:p>
        </p:txBody>
      </p:sp>
      <p:sp>
        <p:nvSpPr>
          <p:cNvPr id="81" name="TextShape 3"/>
          <p:cNvSpPr txBox="1"/>
          <p:nvPr/>
        </p:nvSpPr>
        <p:spPr>
          <a:xfrm>
            <a:off x="3276000" y="3744000"/>
            <a:ext cx="2304000" cy="432000"/>
          </a:xfrm>
          <a:prstGeom prst="rect">
            <a:avLst/>
          </a:prstGeom>
          <a:noFill/>
          <a:ln>
            <a:noFill/>
          </a:ln>
        </p:spPr>
        <p:txBody>
          <a:bodyPr lIns="90000" rIns="90000" tIns="45000" bIns="45000">
            <a:noAutofit/>
          </a:bodyPr>
          <a:p>
            <a:r>
              <a:rPr b="0" lang="en-GB" sz="1800" spc="-1" strike="noStrike">
                <a:latin typeface="Arial"/>
              </a:rPr>
              <a:t>Assembly Language</a:t>
            </a:r>
            <a:endParaRPr b="0" lang="en-GB" sz="1800" spc="-1" strike="noStrike">
              <a:latin typeface="Arial"/>
            </a:endParaRPr>
          </a:p>
        </p:txBody>
      </p:sp>
      <p:sp>
        <p:nvSpPr>
          <p:cNvPr id="82" name="TextShape 4"/>
          <p:cNvSpPr txBox="1"/>
          <p:nvPr/>
        </p:nvSpPr>
        <p:spPr>
          <a:xfrm>
            <a:off x="6264000" y="4036680"/>
            <a:ext cx="1512000" cy="346320"/>
          </a:xfrm>
          <a:prstGeom prst="rect">
            <a:avLst/>
          </a:prstGeom>
          <a:noFill/>
          <a:ln>
            <a:noFill/>
          </a:ln>
        </p:spPr>
        <p:txBody>
          <a:bodyPr lIns="90000" rIns="90000" tIns="45000" bIns="45000">
            <a:noAutofit/>
          </a:bodyPr>
          <a:p>
            <a:r>
              <a:rPr b="0" lang="en-GB" sz="1800" spc="-1" strike="noStrike">
                <a:latin typeface="Arial"/>
              </a:rPr>
              <a:t>C Language</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Shape 1"/>
          <p:cNvSpPr txBox="1"/>
          <p:nvPr/>
        </p:nvSpPr>
        <p:spPr>
          <a:xfrm>
            <a:off x="504000" y="177840"/>
            <a:ext cx="7200000" cy="1012680"/>
          </a:xfrm>
          <a:prstGeom prst="rect">
            <a:avLst/>
          </a:prstGeom>
          <a:noFill/>
          <a:ln>
            <a:noFill/>
          </a:ln>
        </p:spPr>
        <p:txBody>
          <a:bodyPr lIns="0" rIns="0" tIns="0" bIns="0" anchor="ctr">
            <a:noAutofit/>
          </a:bodyPr>
          <a:p>
            <a:r>
              <a:rPr b="0" lang="en-GB" sz="3570" spc="-1" strike="noStrike">
                <a:solidFill>
                  <a:srgbClr val="ffffff"/>
                </a:solidFill>
                <a:latin typeface="Arial"/>
              </a:rPr>
              <a:t>High Level Programming Languages</a:t>
            </a:r>
            <a:endParaRPr b="0" lang="en-GB" sz="3570" spc="-1" strike="noStrike">
              <a:solidFill>
                <a:srgbClr val="ffffff"/>
              </a:solidFill>
              <a:latin typeface="Arial"/>
            </a:endParaRPr>
          </a:p>
        </p:txBody>
      </p:sp>
      <p:sp>
        <p:nvSpPr>
          <p:cNvPr id="84" name="TextShape 2"/>
          <p:cNvSpPr txBox="1"/>
          <p:nvPr/>
        </p:nvSpPr>
        <p:spPr>
          <a:xfrm>
            <a:off x="504000" y="1368000"/>
            <a:ext cx="9072000" cy="3672000"/>
          </a:xfrm>
          <a:prstGeom prst="rect">
            <a:avLst/>
          </a:prstGeom>
          <a:noFill/>
          <a:ln>
            <a:noFill/>
          </a:ln>
        </p:spPr>
        <p:txBody>
          <a:bodyPr lIns="0" rIns="0" tIns="0" bIns="0">
            <a:normAutofit fontScale="94000"/>
          </a:bodyPr>
          <a:p>
            <a:pPr marL="432000" indent="-324000">
              <a:spcAft>
                <a:spcPts val="1148"/>
              </a:spcAft>
              <a:buClr>
                <a:srgbClr val="000000"/>
              </a:buClr>
              <a:buSzPct val="45000"/>
              <a:buFont typeface="Wingdings" charset="2"/>
              <a:buChar char=""/>
            </a:pPr>
            <a:r>
              <a:rPr b="0" lang="en-GB" sz="2600" spc="-1" strike="noStrike">
                <a:latin typeface="Arial"/>
              </a:rPr>
              <a:t>High-level language provides abstraction from machine language. Rather than dealing with registers, memory addresses and call stacks, high-level languages deal with:</a:t>
            </a:r>
            <a:endParaRPr b="0" lang="en-GB" sz="260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Variables</a:t>
            </a:r>
            <a:endParaRPr b="0" lang="en-GB" sz="228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Arrays</a:t>
            </a:r>
            <a:endParaRPr b="0" lang="en-GB" sz="228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Objects</a:t>
            </a:r>
            <a:endParaRPr b="0" lang="en-GB" sz="228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Expressions</a:t>
            </a:r>
            <a:endParaRPr b="0" lang="en-GB" sz="228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Functions</a:t>
            </a:r>
            <a:endParaRPr b="0" lang="en-GB" sz="2280" spc="-1" strike="noStrike">
              <a:latin typeface="Arial"/>
            </a:endParaRPr>
          </a:p>
          <a:p>
            <a:pPr lvl="1" marL="864000" indent="-324000">
              <a:spcAft>
                <a:spcPts val="918"/>
              </a:spcAft>
              <a:buClr>
                <a:srgbClr val="000000"/>
              </a:buClr>
              <a:buSzPct val="75000"/>
              <a:buFont typeface="Symbol" charset="2"/>
              <a:buChar char=""/>
            </a:pPr>
            <a:r>
              <a:rPr b="0" lang="en-GB" sz="2280" spc="-1" strike="noStrike">
                <a:latin typeface="Arial"/>
              </a:rPr>
              <a:t>Loops</a:t>
            </a:r>
            <a:endParaRPr b="0" lang="en-GB" sz="228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Things to </a:t>
            </a:r>
            <a:r>
              <a:rPr b="0" lang="en-GB" sz="3570" spc="-1" strike="noStrike">
                <a:solidFill>
                  <a:srgbClr val="ffffff"/>
                </a:solidFill>
                <a:latin typeface="Arial"/>
              </a:rPr>
              <a:t>do before </a:t>
            </a:r>
            <a:r>
              <a:rPr b="0" lang="en-GB" sz="3570" spc="-1" strike="noStrike">
                <a:solidFill>
                  <a:srgbClr val="ffffff"/>
                </a:solidFill>
                <a:latin typeface="Arial"/>
              </a:rPr>
              <a:t>next </a:t>
            </a:r>
            <a:r>
              <a:rPr b="0" lang="en-GB" sz="3570" spc="-1" strike="noStrike">
                <a:solidFill>
                  <a:srgbClr val="ffffff"/>
                </a:solidFill>
                <a:latin typeface="Arial"/>
              </a:rPr>
              <a:t>session</a:t>
            </a:r>
            <a:r>
              <a:rPr b="0" lang="en-GB" sz="3570" spc="-1" strike="noStrike">
                <a:solidFill>
                  <a:srgbClr val="ffffff"/>
                </a:solidFill>
                <a:latin typeface="Arial"/>
              </a:rPr>
              <a:t>	</a:t>
            </a:r>
            <a:endParaRPr b="0" lang="en-GB" sz="3570" spc="-1" strike="noStrike">
              <a:solidFill>
                <a:srgbClr val="ffffff"/>
              </a:solidFill>
              <a:latin typeface="Arial"/>
            </a:endParaRPr>
          </a:p>
        </p:txBody>
      </p:sp>
      <p:sp>
        <p:nvSpPr>
          <p:cNvPr id="86" name="TextShape 2"/>
          <p:cNvSpPr txBox="1"/>
          <p:nvPr/>
        </p:nvSpPr>
        <p:spPr>
          <a:xfrm>
            <a:off x="504000" y="1368000"/>
            <a:ext cx="9072000" cy="2304000"/>
          </a:xfrm>
          <a:prstGeom prst="rect">
            <a:avLst/>
          </a:prstGeom>
          <a:noFill/>
          <a:ln>
            <a:noFill/>
          </a:ln>
        </p:spPr>
        <p:txBody>
          <a:bodyPr lIns="0" rIns="0" tIns="0" bIns="0">
            <a:normAutofit fontScale="56000"/>
          </a:bodyPr>
          <a:p>
            <a:pPr marL="432000" indent="-324000">
              <a:spcAft>
                <a:spcPts val="1148"/>
              </a:spcAft>
              <a:buClr>
                <a:srgbClr val="000000"/>
              </a:buClr>
              <a:buFont typeface="StarSymbol"/>
              <a:buAutoNum type="arabicParenR"/>
            </a:pPr>
            <a:r>
              <a:rPr b="0" lang="en-GB" sz="2600" spc="-1" strike="noStrike">
                <a:latin typeface="Arial"/>
              </a:rPr>
              <a:t>Install </a:t>
            </a:r>
            <a:r>
              <a:rPr b="0" lang="en-GB" sz="2600" spc="-1" strike="noStrike">
                <a:latin typeface="Arial"/>
                <a:hlinkClick r:id="rId1"/>
              </a:rPr>
              <a:t>VS Code</a:t>
            </a:r>
            <a:endParaRPr b="0" lang="en-GB" sz="2600" spc="-1" strike="noStrike">
              <a:latin typeface="Arial"/>
            </a:endParaRPr>
          </a:p>
          <a:p>
            <a:pPr marL="432000" indent="-324000">
              <a:spcAft>
                <a:spcPts val="1148"/>
              </a:spcAft>
              <a:buClr>
                <a:srgbClr val="000000"/>
              </a:buClr>
              <a:buFont typeface="StarSymbol"/>
              <a:buAutoNum type="arabicParenR"/>
            </a:pPr>
            <a:r>
              <a:rPr b="0" lang="en-GB" sz="2600" spc="-1" strike="noStrike">
                <a:latin typeface="Arial"/>
              </a:rPr>
              <a:t>Install </a:t>
            </a:r>
            <a:r>
              <a:rPr b="0" lang="en-GB" sz="2600" spc="-1" strike="noStrike">
                <a:latin typeface="Arial"/>
                <a:hlinkClick r:id="rId2"/>
              </a:rPr>
              <a:t>Git</a:t>
            </a:r>
            <a:endParaRPr b="0" lang="en-GB" sz="2600" spc="-1" strike="noStrike">
              <a:latin typeface="Arial"/>
            </a:endParaRPr>
          </a:p>
          <a:p>
            <a:pPr marL="432000" indent="-324000">
              <a:spcAft>
                <a:spcPts val="1148"/>
              </a:spcAft>
              <a:buClr>
                <a:srgbClr val="000000"/>
              </a:buClr>
              <a:buFont typeface="StarSymbol"/>
              <a:buAutoNum type="arabicParenR"/>
            </a:pPr>
            <a:r>
              <a:rPr b="0" lang="en-GB" sz="2600" spc="-1" strike="noStrike">
                <a:latin typeface="Arial"/>
              </a:rPr>
              <a:t>Setup a </a:t>
            </a:r>
            <a:r>
              <a:rPr b="0" lang="en-GB" sz="2600" spc="-1" strike="noStrike">
                <a:latin typeface="Arial"/>
                <a:hlinkClick r:id="rId3"/>
              </a:rPr>
              <a:t>GitHub</a:t>
            </a:r>
            <a:r>
              <a:rPr b="0" lang="en-GB" sz="2600" spc="-1" strike="noStrike">
                <a:latin typeface="Arial"/>
              </a:rPr>
              <a:t> Account</a:t>
            </a:r>
            <a:endParaRPr b="0" lang="en-GB" sz="2600" spc="-1" strike="noStrike">
              <a:latin typeface="Arial"/>
            </a:endParaRPr>
          </a:p>
          <a:p>
            <a:pPr marL="432000" indent="-324000">
              <a:spcAft>
                <a:spcPts val="1148"/>
              </a:spcAft>
              <a:buClr>
                <a:srgbClr val="000000"/>
              </a:buClr>
              <a:buFont typeface="StarSymbol"/>
              <a:buAutoNum type="arabicParenR"/>
            </a:pPr>
            <a:r>
              <a:rPr b="0" lang="en-GB" sz="2600" spc="-1" strike="noStrike">
                <a:latin typeface="Arial"/>
              </a:rPr>
              <a:t>Create a Repository in GitHub</a:t>
            </a:r>
            <a:endParaRPr b="0" lang="en-GB" sz="2600" spc="-1" strike="noStrike">
              <a:latin typeface="Arial"/>
            </a:endParaRPr>
          </a:p>
          <a:p>
            <a:pPr marL="432000" indent="-324000">
              <a:spcAft>
                <a:spcPts val="1148"/>
              </a:spcAft>
              <a:buClr>
                <a:srgbClr val="000000"/>
              </a:buClr>
              <a:buFont typeface="StarSymbol"/>
              <a:buAutoNum type="arabicParenR"/>
            </a:pPr>
            <a:r>
              <a:rPr b="0" lang="en-GB" sz="2600" spc="-1" strike="noStrike">
                <a:latin typeface="Arial"/>
              </a:rPr>
              <a:t>Clone the created repository in a local directory</a:t>
            </a:r>
            <a:endParaRPr b="0" lang="en-GB" sz="2600" spc="-1" strike="noStrike">
              <a:latin typeface="Arial"/>
            </a:endParaRPr>
          </a:p>
          <a:p>
            <a:pPr marL="432000" indent="-324000">
              <a:spcAft>
                <a:spcPts val="1148"/>
              </a:spcAft>
              <a:buClr>
                <a:srgbClr val="000000"/>
              </a:buClr>
              <a:buFont typeface="StarSymbol"/>
              <a:buAutoNum type="arabicParenR"/>
            </a:pPr>
            <a:r>
              <a:rPr b="0" lang="en-GB" sz="2600" spc="-1" strike="noStrike">
                <a:latin typeface="Arial"/>
              </a:rPr>
              <a:t>Install </a:t>
            </a:r>
            <a:r>
              <a:rPr b="0" lang="en-GB" sz="2600" spc="-1" strike="noStrike">
                <a:latin typeface="Arial"/>
                <a:hlinkClick r:id="rId4"/>
              </a:rPr>
              <a:t>SourceTree</a:t>
            </a:r>
            <a:r>
              <a:rPr b="0" lang="en-GB" sz="2600" spc="-1" strike="noStrike">
                <a:latin typeface="Arial"/>
              </a:rPr>
              <a:t> (Optional. You figure out yourself what it is and if feel excited install it or just leave it)</a:t>
            </a:r>
            <a:endParaRPr b="0" lang="en-GB" sz="2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Next Session</a:t>
            </a:r>
            <a:endParaRPr b="0" lang="en-GB" sz="3570" spc="-1" strike="noStrike">
              <a:solidFill>
                <a:srgbClr val="ffffff"/>
              </a:solidFill>
              <a:latin typeface="Arial"/>
            </a:endParaRPr>
          </a:p>
        </p:txBody>
      </p:sp>
      <p:sp>
        <p:nvSpPr>
          <p:cNvPr id="88" name="TextShape 2"/>
          <p:cNvSpPr txBox="1"/>
          <p:nvPr/>
        </p:nvSpPr>
        <p:spPr>
          <a:xfrm>
            <a:off x="504000" y="1368000"/>
            <a:ext cx="9072000" cy="2520000"/>
          </a:xfrm>
          <a:prstGeom prst="rect">
            <a:avLst/>
          </a:prstGeom>
          <a:noFill/>
          <a:ln>
            <a:noFill/>
          </a:ln>
        </p:spPr>
        <p:txBody>
          <a:bodyPr lIns="0" rIns="0" tIns="0" bIns="0">
            <a:normAutofit fontScale="78000"/>
          </a:bodyPr>
          <a:p>
            <a:pPr marL="432000" indent="-324000">
              <a:spcAft>
                <a:spcPts val="1148"/>
              </a:spcAft>
              <a:buClr>
                <a:srgbClr val="000000"/>
              </a:buClr>
              <a:buSzPct val="45000"/>
              <a:buFont typeface="Wingdings" charset="2"/>
              <a:buChar char=""/>
            </a:pPr>
            <a:r>
              <a:rPr b="0" lang="en-GB" sz="2600" spc="-1" strike="noStrike">
                <a:latin typeface="Arial"/>
              </a:rPr>
              <a:t>Variables in JavaScript (var, let and const)</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Data Types</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Expressions</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Functions</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Arrays</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Loops</a:t>
            </a:r>
            <a:endParaRPr b="0" lang="en-GB" sz="2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Computer</a:t>
            </a:r>
            <a:endParaRPr b="0" lang="en-GB" sz="3570" spc="-1" strike="noStrike">
              <a:solidFill>
                <a:srgbClr val="ffffff"/>
              </a:solidFill>
              <a:latin typeface="Arial"/>
            </a:endParaRPr>
          </a:p>
        </p:txBody>
      </p:sp>
      <p:pic>
        <p:nvPicPr>
          <p:cNvPr id="44" name="" descr=""/>
          <p:cNvPicPr/>
          <p:nvPr/>
        </p:nvPicPr>
        <p:blipFill>
          <a:blip r:embed="rId1"/>
          <a:stretch/>
        </p:blipFill>
        <p:spPr>
          <a:xfrm>
            <a:off x="2075400" y="1356120"/>
            <a:ext cx="5924160" cy="40762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How do we interact with Computer</a:t>
            </a:r>
            <a:endParaRPr b="0" lang="en-GB" sz="357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Operating System (History)</a:t>
            </a:r>
            <a:endParaRPr b="0" lang="en-GB" sz="3570" spc="-1" strike="noStrike">
              <a:solidFill>
                <a:srgbClr val="ffffff"/>
              </a:solidFill>
              <a:latin typeface="Arial"/>
            </a:endParaRPr>
          </a:p>
        </p:txBody>
      </p:sp>
      <p:sp>
        <p:nvSpPr>
          <p:cNvPr id="47" name="TextShape 2"/>
          <p:cNvSpPr txBox="1"/>
          <p:nvPr/>
        </p:nvSpPr>
        <p:spPr>
          <a:xfrm>
            <a:off x="504000" y="1368000"/>
            <a:ext cx="9072000" cy="1568160"/>
          </a:xfrm>
          <a:prstGeom prst="rect">
            <a:avLst/>
          </a:prstGeom>
          <a:noFill/>
          <a:ln>
            <a:noFill/>
          </a:ln>
        </p:spPr>
        <p:txBody>
          <a:bodyPr lIns="0" rIns="0" tIns="0" bIns="0">
            <a:normAutofit fontScale="26000"/>
          </a:bodyPr>
          <a:p>
            <a:pPr marL="432000" indent="-324000">
              <a:spcAft>
                <a:spcPts val="1148"/>
              </a:spcAft>
              <a:buClr>
                <a:srgbClr val="000000"/>
              </a:buClr>
              <a:buSzPct val="45000"/>
              <a:buFont typeface="Wingdings" charset="2"/>
              <a:buChar char=""/>
            </a:pPr>
            <a:r>
              <a:rPr b="0" lang="en-GB" sz="2600" spc="-1" strike="noStrike">
                <a:latin typeface="Arial"/>
              </a:rPr>
              <a:t>The earliest computers were mainframes that lacked any form of operating system.</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Operating systems did not exist in their modern and more complex forms until the early 1960s.</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The first operating system used for real work was GM-NAA I/O, produced in 1956 by General Motors' Research division for its IBM 704.</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1969: UNIX: laid the foundations of today's operating systems (Linux, Mac OS X, NeXTSTEP, OpenBSD etc.)</a:t>
            </a:r>
            <a:endParaRPr b="0" lang="en-GB" sz="2600" spc="-1" strike="noStrike">
              <a:latin typeface="Arial"/>
            </a:endParaRPr>
          </a:p>
        </p:txBody>
      </p:sp>
      <p:pic>
        <p:nvPicPr>
          <p:cNvPr id="48" name="" descr=""/>
          <p:cNvPicPr/>
          <p:nvPr/>
        </p:nvPicPr>
        <p:blipFill>
          <a:blip r:embed="rId1"/>
          <a:stretch/>
        </p:blipFill>
        <p:spPr>
          <a:xfrm>
            <a:off x="7212960" y="3240000"/>
            <a:ext cx="2867040" cy="2271600"/>
          </a:xfrm>
          <a:prstGeom prst="rect">
            <a:avLst/>
          </a:prstGeom>
          <a:ln>
            <a:noFill/>
          </a:ln>
        </p:spPr>
      </p:pic>
      <p:pic>
        <p:nvPicPr>
          <p:cNvPr id="49" name="" descr=""/>
          <p:cNvPicPr/>
          <p:nvPr/>
        </p:nvPicPr>
        <p:blipFill>
          <a:blip r:embed="rId2"/>
          <a:stretch/>
        </p:blipFill>
        <p:spPr>
          <a:xfrm>
            <a:off x="5089320" y="4320000"/>
            <a:ext cx="2074680" cy="1224000"/>
          </a:xfrm>
          <a:prstGeom prst="rect">
            <a:avLst/>
          </a:prstGeom>
          <a:ln>
            <a:noFill/>
          </a:ln>
        </p:spPr>
      </p:pic>
      <p:pic>
        <p:nvPicPr>
          <p:cNvPr id="50" name="" descr=""/>
          <p:cNvPicPr/>
          <p:nvPr/>
        </p:nvPicPr>
        <p:blipFill>
          <a:blip r:embed="rId3"/>
          <a:stretch/>
        </p:blipFill>
        <p:spPr>
          <a:xfrm>
            <a:off x="2266200" y="3312000"/>
            <a:ext cx="2773800" cy="22190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Operating System (History)</a:t>
            </a:r>
            <a:endParaRPr b="0" lang="en-GB" sz="3570" spc="-1" strike="noStrike">
              <a:solidFill>
                <a:srgbClr val="ffffff"/>
              </a:solidFill>
              <a:latin typeface="Arial"/>
            </a:endParaRPr>
          </a:p>
        </p:txBody>
      </p:sp>
      <p:sp>
        <p:nvSpPr>
          <p:cNvPr id="52" name="TextShape 2"/>
          <p:cNvSpPr txBox="1"/>
          <p:nvPr/>
        </p:nvSpPr>
        <p:spPr>
          <a:xfrm>
            <a:off x="504000" y="1368000"/>
            <a:ext cx="9072000" cy="1568160"/>
          </a:xfrm>
          <a:prstGeom prst="rect">
            <a:avLst/>
          </a:prstGeom>
          <a:noFill/>
          <a:ln>
            <a:noFill/>
          </a:ln>
        </p:spPr>
        <p:txBody>
          <a:bodyPr lIns="0" rIns="0" tIns="0" bIns="0">
            <a:normAutofit fontScale="34000"/>
          </a:bodyPr>
          <a:p>
            <a:pPr marL="432000" indent="-324000">
              <a:spcAft>
                <a:spcPts val="1148"/>
              </a:spcAft>
              <a:buClr>
                <a:srgbClr val="000000"/>
              </a:buClr>
              <a:buSzPct val="45000"/>
              <a:buFont typeface="Wingdings" charset="2"/>
              <a:buChar char=""/>
            </a:pPr>
            <a:r>
              <a:rPr b="0" lang="en-GB" sz="2600" spc="-1" strike="noStrike">
                <a:latin typeface="Arial"/>
              </a:rPr>
              <a:t>1973: Xerox Alto is the first computer designed from its inception to support an operating system based on a graphical user interface (GUI).</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1977 – Apple II had Apple DOS</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1981 – MS DOS</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1984 – Mac OS</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1985 – Windows 1.0</a:t>
            </a:r>
            <a:endParaRPr b="0" lang="en-GB" sz="2600" spc="-1" strike="noStrike">
              <a:latin typeface="Arial"/>
            </a:endParaRPr>
          </a:p>
        </p:txBody>
      </p:sp>
      <p:pic>
        <p:nvPicPr>
          <p:cNvPr id="53" name="" descr=""/>
          <p:cNvPicPr/>
          <p:nvPr/>
        </p:nvPicPr>
        <p:blipFill>
          <a:blip r:embed="rId1"/>
          <a:stretch/>
        </p:blipFill>
        <p:spPr>
          <a:xfrm>
            <a:off x="8203680" y="3168000"/>
            <a:ext cx="1876320" cy="2502000"/>
          </a:xfrm>
          <a:prstGeom prst="rect">
            <a:avLst/>
          </a:prstGeom>
          <a:ln>
            <a:noFill/>
          </a:ln>
        </p:spPr>
      </p:pic>
      <p:pic>
        <p:nvPicPr>
          <p:cNvPr id="54" name="" descr=""/>
          <p:cNvPicPr/>
          <p:nvPr/>
        </p:nvPicPr>
        <p:blipFill>
          <a:blip r:embed="rId2"/>
          <a:stretch/>
        </p:blipFill>
        <p:spPr>
          <a:xfrm>
            <a:off x="5097960" y="3744000"/>
            <a:ext cx="3052080" cy="1926000"/>
          </a:xfrm>
          <a:prstGeom prst="rect">
            <a:avLst/>
          </a:prstGeom>
          <a:ln>
            <a:noFill/>
          </a:ln>
        </p:spPr>
      </p:pic>
      <p:pic>
        <p:nvPicPr>
          <p:cNvPr id="55" name="" descr=""/>
          <p:cNvPicPr/>
          <p:nvPr/>
        </p:nvPicPr>
        <p:blipFill>
          <a:blip r:embed="rId3"/>
          <a:stretch/>
        </p:blipFill>
        <p:spPr>
          <a:xfrm>
            <a:off x="2755440" y="4146840"/>
            <a:ext cx="2284560" cy="1523160"/>
          </a:xfrm>
          <a:prstGeom prst="rect">
            <a:avLst/>
          </a:prstGeom>
          <a:ln>
            <a:noFill/>
          </a:ln>
        </p:spPr>
      </p:pic>
      <p:pic>
        <p:nvPicPr>
          <p:cNvPr id="56" name="" descr=""/>
          <p:cNvPicPr/>
          <p:nvPr/>
        </p:nvPicPr>
        <p:blipFill>
          <a:blip r:embed="rId4"/>
          <a:stretch/>
        </p:blipFill>
        <p:spPr>
          <a:xfrm>
            <a:off x="216000" y="4320000"/>
            <a:ext cx="2448000" cy="13381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Operating System (History)</a:t>
            </a:r>
            <a:endParaRPr b="0" lang="en-GB" sz="3570" spc="-1" strike="noStrike">
              <a:solidFill>
                <a:srgbClr val="ffffff"/>
              </a:solidFill>
              <a:latin typeface="Arial"/>
            </a:endParaRPr>
          </a:p>
        </p:txBody>
      </p:sp>
      <p:sp>
        <p:nvSpPr>
          <p:cNvPr id="58" name="TextShape 2"/>
          <p:cNvSpPr txBox="1"/>
          <p:nvPr/>
        </p:nvSpPr>
        <p:spPr>
          <a:xfrm>
            <a:off x="504000" y="1368000"/>
            <a:ext cx="9072000" cy="1568160"/>
          </a:xfrm>
          <a:prstGeom prst="rect">
            <a:avLst/>
          </a:prstGeom>
          <a:noFill/>
          <a:ln>
            <a:noFill/>
          </a:ln>
        </p:spPr>
        <p:txBody>
          <a:bodyPr lIns="0" rIns="0" tIns="0" bIns="0">
            <a:normAutofit/>
          </a:bodyPr>
          <a:p>
            <a:pPr marL="432000" indent="-324000">
              <a:spcAft>
                <a:spcPts val="1148"/>
              </a:spcAft>
              <a:buClr>
                <a:srgbClr val="000000"/>
              </a:buClr>
              <a:buSzPct val="45000"/>
              <a:buFont typeface="Wingdings" charset="2"/>
              <a:buChar char=""/>
            </a:pPr>
            <a:r>
              <a:rPr b="0" lang="en-GB" sz="2600" spc="-1" strike="noStrike">
                <a:latin typeface="Arial"/>
              </a:rPr>
              <a:t>The year 1991 brought the first Linux version 0.01</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1992 – Windows 3.1</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1995 – Windows 95</a:t>
            </a:r>
            <a:endParaRPr b="0" lang="en-GB" sz="2600" spc="-1" strike="noStrike">
              <a:latin typeface="Arial"/>
            </a:endParaRPr>
          </a:p>
        </p:txBody>
      </p:sp>
      <p:pic>
        <p:nvPicPr>
          <p:cNvPr id="59" name="" descr=""/>
          <p:cNvPicPr/>
          <p:nvPr/>
        </p:nvPicPr>
        <p:blipFill>
          <a:blip r:embed="rId1"/>
          <a:stretch/>
        </p:blipFill>
        <p:spPr>
          <a:xfrm>
            <a:off x="7261200" y="4104000"/>
            <a:ext cx="2818800" cy="1566000"/>
          </a:xfrm>
          <a:prstGeom prst="rect">
            <a:avLst/>
          </a:prstGeom>
          <a:ln>
            <a:noFill/>
          </a:ln>
        </p:spPr>
      </p:pic>
      <p:pic>
        <p:nvPicPr>
          <p:cNvPr id="60" name="" descr=""/>
          <p:cNvPicPr/>
          <p:nvPr/>
        </p:nvPicPr>
        <p:blipFill>
          <a:blip r:embed="rId2"/>
          <a:stretch/>
        </p:blipFill>
        <p:spPr>
          <a:xfrm>
            <a:off x="4464000" y="3629520"/>
            <a:ext cx="2716200" cy="2040480"/>
          </a:xfrm>
          <a:prstGeom prst="rect">
            <a:avLst/>
          </a:prstGeom>
          <a:ln>
            <a:noFill/>
          </a:ln>
        </p:spPr>
      </p:pic>
      <p:pic>
        <p:nvPicPr>
          <p:cNvPr id="61" name="" descr=""/>
          <p:cNvPicPr/>
          <p:nvPr/>
        </p:nvPicPr>
        <p:blipFill>
          <a:blip r:embed="rId3"/>
          <a:stretch/>
        </p:blipFill>
        <p:spPr>
          <a:xfrm>
            <a:off x="1656000" y="3614760"/>
            <a:ext cx="2736000" cy="20552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History of Web Browsers</a:t>
            </a:r>
            <a:endParaRPr b="0" lang="en-GB" sz="3570" spc="-1" strike="noStrike">
              <a:solidFill>
                <a:srgbClr val="ffffff"/>
              </a:solidFill>
              <a:latin typeface="Arial"/>
            </a:endParaRPr>
          </a:p>
        </p:txBody>
      </p:sp>
      <p:sp>
        <p:nvSpPr>
          <p:cNvPr id="63" name="TextShape 2"/>
          <p:cNvSpPr txBox="1"/>
          <p:nvPr/>
        </p:nvSpPr>
        <p:spPr>
          <a:xfrm>
            <a:off x="504000" y="1368000"/>
            <a:ext cx="9072000" cy="1568160"/>
          </a:xfrm>
          <a:prstGeom prst="rect">
            <a:avLst/>
          </a:prstGeom>
          <a:noFill/>
          <a:ln>
            <a:noFill/>
          </a:ln>
        </p:spPr>
        <p:txBody>
          <a:bodyPr lIns="0" rIns="0" tIns="0" bIns="0">
            <a:normAutofit fontScale="32000"/>
          </a:bodyPr>
          <a:p>
            <a:pPr marL="432000" indent="-324000">
              <a:spcAft>
                <a:spcPts val="1148"/>
              </a:spcAft>
              <a:buClr>
                <a:srgbClr val="000000"/>
              </a:buClr>
              <a:buSzPct val="45000"/>
              <a:buFont typeface="Wingdings" charset="2"/>
              <a:buChar char=""/>
            </a:pPr>
            <a:r>
              <a:rPr b="0" lang="en-GB" sz="2600" spc="-1" strike="noStrike">
                <a:latin typeface="Arial"/>
              </a:rPr>
              <a:t>In 1990 Tim Berners-Lee developed both the first web server, and the first web browser, called WorldWideWeb (later renamed Nexus).</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In 1992 the Lynx browser was announced.</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In September 1993 Marc Andreessen's developed Mosaic (later Netscape), credited with sparking the internet boom of the 1990s. It was the first web browser to display images inline with the document's text.</a:t>
            </a:r>
            <a:endParaRPr b="0" lang="en-GB" sz="2600" spc="-1" strike="noStrike">
              <a:latin typeface="Arial"/>
            </a:endParaRPr>
          </a:p>
        </p:txBody>
      </p:sp>
      <p:pic>
        <p:nvPicPr>
          <p:cNvPr id="64" name="" descr=""/>
          <p:cNvPicPr/>
          <p:nvPr/>
        </p:nvPicPr>
        <p:blipFill>
          <a:blip r:embed="rId1"/>
          <a:stretch/>
        </p:blipFill>
        <p:spPr>
          <a:xfrm>
            <a:off x="6846120" y="3244680"/>
            <a:ext cx="3233880" cy="2425320"/>
          </a:xfrm>
          <a:prstGeom prst="rect">
            <a:avLst/>
          </a:prstGeom>
          <a:ln>
            <a:noFill/>
          </a:ln>
        </p:spPr>
      </p:pic>
      <p:pic>
        <p:nvPicPr>
          <p:cNvPr id="65" name="" descr=""/>
          <p:cNvPicPr/>
          <p:nvPr/>
        </p:nvPicPr>
        <p:blipFill>
          <a:blip r:embed="rId2"/>
          <a:stretch/>
        </p:blipFill>
        <p:spPr>
          <a:xfrm>
            <a:off x="3564000" y="3244680"/>
            <a:ext cx="3233880" cy="2425320"/>
          </a:xfrm>
          <a:prstGeom prst="rect">
            <a:avLst/>
          </a:prstGeom>
          <a:ln>
            <a:noFill/>
          </a:ln>
        </p:spPr>
      </p:pic>
      <p:pic>
        <p:nvPicPr>
          <p:cNvPr id="66" name="" descr=""/>
          <p:cNvPicPr/>
          <p:nvPr/>
        </p:nvPicPr>
        <p:blipFill>
          <a:blip r:embed="rId3"/>
          <a:stretch/>
        </p:blipFill>
        <p:spPr>
          <a:xfrm>
            <a:off x="154800" y="3168000"/>
            <a:ext cx="3373200" cy="25228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 name="" descr=""/>
          <p:cNvPicPr/>
          <p:nvPr/>
        </p:nvPicPr>
        <p:blipFill>
          <a:blip r:embed="rId1"/>
          <a:stretch/>
        </p:blipFill>
        <p:spPr>
          <a:xfrm>
            <a:off x="7332480" y="3600000"/>
            <a:ext cx="2747520" cy="2070000"/>
          </a:xfrm>
          <a:prstGeom prst="rect">
            <a:avLst/>
          </a:prstGeom>
          <a:ln>
            <a:noFill/>
          </a:ln>
        </p:spPr>
      </p:pic>
      <p:sp>
        <p:nvSpPr>
          <p:cNvPr id="68"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History of Web Browsers</a:t>
            </a:r>
            <a:endParaRPr b="0" lang="en-GB" sz="3570" spc="-1" strike="noStrike">
              <a:solidFill>
                <a:srgbClr val="ffffff"/>
              </a:solidFill>
              <a:latin typeface="Arial"/>
            </a:endParaRPr>
          </a:p>
        </p:txBody>
      </p:sp>
      <p:sp>
        <p:nvSpPr>
          <p:cNvPr id="69" name="TextShape 2"/>
          <p:cNvSpPr txBox="1"/>
          <p:nvPr/>
        </p:nvSpPr>
        <p:spPr>
          <a:xfrm>
            <a:off x="504000" y="1296000"/>
            <a:ext cx="9072000" cy="3357720"/>
          </a:xfrm>
          <a:prstGeom prst="rect">
            <a:avLst/>
          </a:prstGeom>
          <a:noFill/>
          <a:ln>
            <a:noFill/>
          </a:ln>
        </p:spPr>
        <p:txBody>
          <a:bodyPr lIns="0" rIns="0" tIns="0" bIns="0">
            <a:normAutofit fontScale="73000"/>
          </a:bodyPr>
          <a:p>
            <a:pPr marL="432000" indent="-324000">
              <a:spcAft>
                <a:spcPts val="1148"/>
              </a:spcAft>
              <a:buClr>
                <a:srgbClr val="000000"/>
              </a:buClr>
              <a:buSzPct val="45000"/>
              <a:buFont typeface="Wingdings" charset="2"/>
              <a:buChar char=""/>
            </a:pPr>
            <a:r>
              <a:rPr b="0" lang="en-GB" sz="2600" spc="-1" strike="noStrike">
                <a:latin typeface="Arial"/>
              </a:rPr>
              <a:t>Marc Andreessen, the leader of the Mosaic team at NCSA, quit to form Netscape Communications Corporation. Netscape released its flagship Navigator product in October 1994.</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On 16 August 1995 Microsoft released version 1.0 of Internet Explorer.</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This began what is known as the "browser wars" in which Microsoft and Netscape competed for the Web browser market.</a:t>
            </a:r>
            <a:endParaRPr b="0" lang="en-GB" sz="2600" spc="-1" strike="noStrike">
              <a:latin typeface="Arial"/>
            </a:endParaRPr>
          </a:p>
          <a:p>
            <a:pPr marL="432000" indent="-324000">
              <a:spcAft>
                <a:spcPts val="1148"/>
              </a:spcAft>
              <a:buClr>
                <a:srgbClr val="000000"/>
              </a:buClr>
              <a:buSzPct val="45000"/>
              <a:buFont typeface="Wingdings" charset="2"/>
              <a:buChar char=""/>
            </a:pPr>
            <a:r>
              <a:rPr b="0" lang="en-GB" sz="2600" spc="-1" strike="noStrike">
                <a:latin typeface="Arial"/>
              </a:rPr>
              <a:t>Google released its Chrome Browser in 2008</a:t>
            </a:r>
            <a:endParaRPr b="0" lang="en-GB" sz="2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TextShape 1"/>
          <p:cNvSpPr txBox="1"/>
          <p:nvPr/>
        </p:nvSpPr>
        <p:spPr>
          <a:xfrm>
            <a:off x="504000" y="216000"/>
            <a:ext cx="7020000" cy="936000"/>
          </a:xfrm>
          <a:prstGeom prst="rect">
            <a:avLst/>
          </a:prstGeom>
          <a:noFill/>
          <a:ln>
            <a:noFill/>
          </a:ln>
        </p:spPr>
        <p:txBody>
          <a:bodyPr lIns="0" rIns="0" tIns="0" bIns="0" anchor="ctr">
            <a:noAutofit/>
          </a:bodyPr>
          <a:p>
            <a:r>
              <a:rPr b="0" lang="en-GB" sz="3570" spc="-1" strike="noStrike">
                <a:solidFill>
                  <a:srgbClr val="ffffff"/>
                </a:solidFill>
                <a:latin typeface="Arial"/>
              </a:rPr>
              <a:t>Browser Market Share Timeline</a:t>
            </a:r>
            <a:endParaRPr b="0" lang="en-GB" sz="357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373</TotalTime>
  <Application>LibreOffice/6.4.2.2$Linux_X86_64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2020-04-07T22:53:52Z</dcterms:created>
  <dc:creator/>
  <dc:description/>
  <dc:language>en-GB</dc:language>
  <cp:lastModifiedBy/>
  <dcterms:modified xsi:type="dcterms:W3CDTF">2020-04-12T09:53:43Z</dcterms:modified>
  <cp:revision>54</cp:revision>
  <dc:subject/>
  <dc:title>Bright Blue</dc:title>
</cp:coreProperties>
</file>